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9"/>
  </p:notesMasterIdLst>
  <p:handoutMasterIdLst>
    <p:handoutMasterId r:id="rId10"/>
  </p:handoutMasterIdLst>
  <p:sldIdLst>
    <p:sldId id="435" r:id="rId5"/>
    <p:sldId id="438" r:id="rId6"/>
    <p:sldId id="437" r:id="rId7"/>
    <p:sldId id="430" r:id="rId8"/>
  </p:sldIdLst>
  <p:sldSz cx="24382413" cy="13716000"/>
  <p:notesSz cx="6858000" cy="9144000"/>
  <p:embeddedFontLst>
    <p:embeddedFont>
      <p:font typeface="Bitter" pitchFamily="2" charset="77"/>
      <p:regular r:id="rId11"/>
      <p:bold r:id="rId12"/>
      <p:italic r:id="rId13"/>
      <p:boldItalic r:id="rId14"/>
    </p:embeddedFont>
    <p:embeddedFont>
      <p:font typeface="Bitter SemiBold" pitchFamily="2" charset="77"/>
      <p:regular r:id="rId15"/>
      <p:bold r:id="rId16"/>
      <p:italic r:id="rId17"/>
      <p:boldItalic r:id="rId18"/>
    </p:embeddedFont>
    <p:embeddedFont>
      <p:font typeface="Rubik" pitchFamily="2" charset="-79"/>
      <p:regular r:id="rId19"/>
      <p:bold r:id="rId20"/>
      <p:italic r:id="rId21"/>
      <p:boldItalic r:id="rId22"/>
    </p:embeddedFont>
    <p:embeddedFont>
      <p:font typeface="Rubik Medium" pitchFamily="2" charset="-79"/>
      <p:regular r:id="rId23"/>
      <p:italic r:id="rId24"/>
    </p:embeddedFont>
    <p:embeddedFont>
      <p:font typeface="Rubik SemiBold" pitchFamily="2" charset="-79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6327" autoAdjust="0"/>
  </p:normalViewPr>
  <p:slideViewPr>
    <p:cSldViewPr snapToGrid="0">
      <p:cViewPr varScale="1">
        <p:scale>
          <a:sx n="62" d="100"/>
          <a:sy n="62" d="100"/>
        </p:scale>
        <p:origin x="51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27/11/2023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27/11/2023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60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08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27/11/2023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27/11/2023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if/ppt-templat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bif/ppt-template/blob/master/toolkit/Infographics.pptx" TargetMode="External"/><Relationship Id="rId3" Type="http://schemas.openxmlformats.org/officeDocument/2006/relationships/hyperlink" Target="https://github.com/gbif/ppt-template/blob/master/toolkit/Overview%20slides-2023.pptx" TargetMode="External"/><Relationship Id="rId7" Type="http://schemas.openxmlformats.org/officeDocument/2006/relationships/hyperlink" Target="https://github.com/gbif/ppt-template/blob/master/toolkit/Icons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bif/ppt-template/blob/master/toolkit/Hubs.pptx" TargetMode="External"/><Relationship Id="rId5" Type="http://schemas.openxmlformats.org/officeDocument/2006/relationships/hyperlink" Target="https://github.com/gbif/ppt-template/blob/master/toolkit/Frequently%20used.pptx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github.com/gbif/ppt-template/blob/master/toolkit/Collages.pptx" TargetMode="External"/><Relationship Id="rId9" Type="http://schemas.openxmlformats.org/officeDocument/2006/relationships/hyperlink" Target="https://github.com/gbif/ppt-template/blob/master/toolkit/Instructions.ppt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if/ppt-template/tree/master/fon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9C664-F9D8-49CD-9592-C27A130CB2F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09789" y="3257550"/>
            <a:ext cx="8640762" cy="8297863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/>
              <a:t>This PowerPoint template is intended for use in creating new slide decks from scratch: all slide layouts can be accessed and applied in the </a:t>
            </a:r>
            <a:r>
              <a:rPr lang="en-GB" sz="2000" b="1" dirty="0">
                <a:latin typeface="Rubik SemiBold" pitchFamily="2" charset="-79"/>
                <a:cs typeface="Rubik SemiBold" pitchFamily="2" charset="-79"/>
              </a:rPr>
              <a:t>Home &gt; Layout toolbar</a:t>
            </a:r>
            <a:r>
              <a:rPr lang="en-GB" sz="2000" dirty="0"/>
              <a:t>. It also serves as the vehicle for importing old slides into the new format. </a:t>
            </a:r>
          </a:p>
          <a:p>
            <a:pPr lvl="0">
              <a:spcBef>
                <a:spcPts val="0"/>
              </a:spcBef>
            </a:pPr>
            <a:endParaRPr lang="en-GB" sz="2000" dirty="0"/>
          </a:p>
          <a:p>
            <a:pPr lvl="0">
              <a:spcBef>
                <a:spcPts val="0"/>
              </a:spcBef>
            </a:pPr>
            <a:r>
              <a:rPr lang="en-GB" sz="2000" dirty="0"/>
              <a:t>To get started, please download and review the multiple GBIF PowerPoint Toolkits available, which are located in </a:t>
            </a:r>
            <a:r>
              <a:rPr lang="en-GB" sz="2000" dirty="0">
                <a:solidFill>
                  <a:schemeClr val="accent1"/>
                </a:solidFill>
                <a:hlinkClick r:id="rId3"/>
              </a:rPr>
              <a:t>this GitHub repository</a:t>
            </a:r>
            <a:r>
              <a:rPr lang="en-GB" sz="2000" dirty="0">
                <a:solidFill>
                  <a:schemeClr val="accent1"/>
                </a:solidFill>
              </a:rPr>
              <a:t>. </a:t>
            </a:r>
            <a:r>
              <a:rPr lang="en-GB" sz="2000" dirty="0"/>
              <a:t>These presentations provide instructions on how to use and customize various design elements consistently in this template and across your presentations, e.g. changing the map on a title slide, etc. </a:t>
            </a:r>
          </a:p>
          <a:p>
            <a:pPr lvl="0">
              <a:spcBef>
                <a:spcPts val="0"/>
              </a:spcBef>
            </a:pPr>
            <a:endParaRPr lang="en-GB" sz="2000" dirty="0"/>
          </a:p>
          <a:p>
            <a:pPr lvl="0">
              <a:spcBef>
                <a:spcPts val="0"/>
              </a:spcBef>
            </a:pPr>
            <a:r>
              <a:rPr lang="en-GB" sz="2000" dirty="0"/>
              <a:t>The files also provide access to additional graphic elements—such as tables, charts, icons, editable maps, quote boxes, photo grids, icons, infographics, collages, and timelines.</a:t>
            </a:r>
          </a:p>
          <a:p>
            <a:pPr lvl="0">
              <a:spcBef>
                <a:spcPts val="0"/>
              </a:spcBef>
            </a:pPr>
            <a:endParaRPr lang="en-GB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Delete before presenting</a:t>
            </a:r>
            <a:br>
              <a:rPr lang="en-GB" dirty="0"/>
            </a:br>
            <a:r>
              <a:rPr lang="en-GB" sz="2000" b="0" i="1" dirty="0">
                <a:solidFill>
                  <a:schemeClr val="accent1"/>
                </a:solidFill>
                <a:latin typeface="Bitter" pitchFamily="2" charset="77"/>
              </a:rPr>
              <a:t>Please read the instruction given in this section</a:t>
            </a:r>
          </a:p>
        </p:txBody>
      </p:sp>
      <p:pic>
        <p:nvPicPr>
          <p:cNvPr id="15" name="Picture Placeholder 14" descr="A chameleon on a branch&#10;&#10;Description automatically generated">
            <a:extLst>
              <a:ext uri="{FF2B5EF4-FFF2-40B4-BE49-F238E27FC236}">
                <a16:creationId xmlns:a16="http://schemas.microsoft.com/office/drawing/2014/main" id="{8A7CAE04-45FE-DB6A-B0C2-199A4D3097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1" t="-6218" r="-11864"/>
          <a:stretch/>
        </p:blipFill>
        <p:spPr>
          <a:xfrm>
            <a:off x="12191206" y="3257550"/>
            <a:ext cx="11484768" cy="8297863"/>
          </a:xfrm>
        </p:spPr>
      </p:pic>
    </p:spTree>
    <p:extLst>
      <p:ext uri="{BB962C8B-B14F-4D97-AF65-F5344CB8AC3E}">
        <p14:creationId xmlns:p14="http://schemas.microsoft.com/office/powerpoint/2010/main" val="96857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9C664-F9D8-49CD-9592-C27A130CB2F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09789" y="3257550"/>
            <a:ext cx="8640762" cy="8297863"/>
          </a:xfrm>
        </p:spPr>
        <p:txBody>
          <a:bodyPr anchor="ctr">
            <a:noAutofit/>
          </a:bodyPr>
          <a:lstStyle/>
          <a:p>
            <a:r>
              <a:rPr lang="en-GB" sz="2800" dirty="0"/>
              <a:t>Here is a list of the different resources you’ll find: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hlinkClick r:id="rId3"/>
              </a:rPr>
              <a:t>Overview slides-2023.pptx</a:t>
            </a:r>
            <a:endParaRPr lang="en-GB" sz="28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hlinkClick r:id="rId4"/>
              </a:rPr>
              <a:t>Collages.pptx</a:t>
            </a:r>
            <a:endParaRPr lang="en-GB" sz="28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hlinkClick r:id="rId5"/>
              </a:rPr>
              <a:t>Frequently </a:t>
            </a:r>
            <a:r>
              <a:rPr lang="en-GB" sz="2800" dirty="0" err="1">
                <a:hlinkClick r:id="rId5"/>
              </a:rPr>
              <a:t>used.pptx</a:t>
            </a:r>
            <a:endParaRPr lang="en-GB" sz="28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hlinkClick r:id="rId6"/>
              </a:rPr>
              <a:t>Hubs.pptx</a:t>
            </a:r>
            <a:endParaRPr lang="en-GB" sz="28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hlinkClick r:id="rId7"/>
              </a:rPr>
              <a:t>Icons.pptx</a:t>
            </a:r>
            <a:endParaRPr lang="en-GB" sz="28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hlinkClick r:id="rId8"/>
              </a:rPr>
              <a:t>Infographics.pptx</a:t>
            </a:r>
            <a:endParaRPr lang="en-GB" sz="28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For general instructions and guidelines about using these resources, refer to </a:t>
            </a:r>
            <a:r>
              <a:rPr lang="en-GB" sz="2800" dirty="0">
                <a:hlinkClick r:id="rId9"/>
              </a:rPr>
              <a:t>Instructions.pptx</a:t>
            </a:r>
            <a:r>
              <a:rPr lang="en-GB" sz="2800" dirty="0"/>
              <a:t>.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Delete before presenting</a:t>
            </a:r>
            <a:br>
              <a:rPr lang="en-GB" dirty="0"/>
            </a:br>
            <a:r>
              <a:rPr lang="en-GB" sz="2000" b="0" i="1" dirty="0">
                <a:solidFill>
                  <a:schemeClr val="accent1"/>
                </a:solidFill>
                <a:latin typeface="Bitter" pitchFamily="2" charset="77"/>
              </a:rPr>
              <a:t>Please read the instruction given in this section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26EAB69-3EDA-F02E-5215-3432B546F6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16" t="-1946" r="-37270" b="-1946"/>
          <a:stretch/>
        </p:blipFill>
        <p:spPr>
          <a:xfrm>
            <a:off x="12191206" y="3257550"/>
            <a:ext cx="11484768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5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9C664-F9D8-49CD-9592-C27A130CB2F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09789" y="3257550"/>
            <a:ext cx="8640762" cy="8297863"/>
          </a:xfrm>
        </p:spPr>
        <p:txBody>
          <a:bodyPr anchor="ctr">
            <a:noAutofit/>
          </a:bodyPr>
          <a:lstStyle/>
          <a:p>
            <a:r>
              <a:rPr lang="en-GB" sz="2400" dirty="0"/>
              <a:t>In case that the fonts are not successfully embedded in the template, please install Rubik and Bitter on your local machine to ensure consistent display. Download the Zip archive from the </a:t>
            </a:r>
            <a:r>
              <a:rPr lang="en-GB" sz="2400" dirty="0">
                <a:hlinkClick r:id="rId3"/>
              </a:rPr>
              <a:t>fonts</a:t>
            </a:r>
            <a:r>
              <a:rPr lang="en-GB" sz="2400" dirty="0"/>
              <a:t> folder in the GitHub repository. To install, </a:t>
            </a:r>
            <a:br>
              <a:rPr lang="en-GB" sz="2400" dirty="0"/>
            </a:br>
            <a:endParaRPr lang="en-GB" sz="2400" dirty="0"/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latin typeface="Rubik SemiBold" pitchFamily="2" charset="-79"/>
                <a:cs typeface="Rubik SemiBold" pitchFamily="2" charset="-79"/>
              </a:rPr>
              <a:t>Windows users: </a:t>
            </a:r>
            <a:r>
              <a:rPr lang="en-GB" sz="2400" dirty="0"/>
              <a:t>select the font files, right-click and select Install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latin typeface="Rubik SemiBold" pitchFamily="2" charset="-79"/>
                <a:cs typeface="Rubik SemiBold" pitchFamily="2" charset="-79"/>
              </a:rPr>
              <a:t>Mac users: </a:t>
            </a:r>
            <a:r>
              <a:rPr lang="en-GB" sz="2400" dirty="0"/>
              <a:t>select the font files, control-click and select Open with Font Book</a:t>
            </a:r>
            <a:br>
              <a:rPr lang="en-GB" sz="2400" dirty="0"/>
            </a:b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Several of the ’standard’ GBIF slides that receive regular updates (e.g. ‘By the numbers’, literature tracking, and other charts) will be also published on </a:t>
            </a:r>
            <a:r>
              <a:rPr lang="en-GB" sz="2400" dirty="0" err="1"/>
              <a:t>gbif.org</a:t>
            </a:r>
            <a:r>
              <a:rPr lang="en-GB" sz="2400" dirty="0"/>
              <a:t> and updated every quarter.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Delete before presenting</a:t>
            </a:r>
            <a:br>
              <a:rPr lang="en-GB" dirty="0"/>
            </a:br>
            <a:r>
              <a:rPr lang="en-GB" sz="2000" b="0" i="1" dirty="0">
                <a:solidFill>
                  <a:schemeClr val="accent1"/>
                </a:solidFill>
                <a:latin typeface="Bitter" pitchFamily="2" charset="77"/>
              </a:rPr>
              <a:t>Please read the instruction given in this section</a:t>
            </a:r>
          </a:p>
        </p:txBody>
      </p:sp>
      <p:pic>
        <p:nvPicPr>
          <p:cNvPr id="3" name="Picture 2" descr="A picture containing text, plant, flower&#10;&#10;Description automatically generated">
            <a:extLst>
              <a:ext uri="{FF2B5EF4-FFF2-40B4-BE49-F238E27FC236}">
                <a16:creationId xmlns:a16="http://schemas.microsoft.com/office/drawing/2014/main" id="{E880A15D-9821-20AE-902D-D73DAE3CF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16890" y="3257550"/>
            <a:ext cx="6069120" cy="81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Name | Role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accent1">
              <a:alpha val="85000"/>
            </a:schemeClr>
          </a:solidFill>
        </p:spPr>
        <p:txBody>
          <a:bodyPr/>
          <a:lstStyle/>
          <a:p>
            <a:r>
              <a:rPr lang="en-GB" dirty="0"/>
              <a:t>Credits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390</Words>
  <Application>Microsoft Macintosh PowerPoint</Application>
  <PresentationFormat>Custom</PresentationFormat>
  <Paragraphs>30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Rubik SemiBold</vt:lpstr>
      <vt:lpstr>Bitter SemiBold</vt:lpstr>
      <vt:lpstr>Rubik</vt:lpstr>
      <vt:lpstr>Bitter</vt:lpstr>
      <vt:lpstr>Rubik Medium</vt:lpstr>
      <vt:lpstr>Tema de Office</vt:lpstr>
      <vt:lpstr>Delete before presenting Please read the instruction given in this section</vt:lpstr>
      <vt:lpstr>Delete before presenting Please read the instruction given in this section</vt:lpstr>
      <vt:lpstr>Delete before presenting Please read the instruction given in this section</vt:lpstr>
      <vt:lpstr>Presentation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Microsoft Office User</dc:creator>
  <cp:lastModifiedBy>Microsoft Office User</cp:lastModifiedBy>
  <cp:revision>2</cp:revision>
  <dcterms:created xsi:type="dcterms:W3CDTF">2023-11-27T10:25:19Z</dcterms:created>
  <dcterms:modified xsi:type="dcterms:W3CDTF">2023-11-27T10:30:11Z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